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tiff" ContentType="image/tiff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  <p:sldMasterId id="2147483649" r:id="rId2"/>
  </p:sldMasterIdLst>
  <p:notesMasterIdLst>
    <p:notesMasterId r:id="rId3"/>
  </p:notesMasterIdLst>
  <p:sldIdLst>
    <p:sldId id="257" r:id="rId4"/>
    <p:sldId id="258" r:id="rId5"/>
    <p:sldId id="259" r:id="rId6"/>
    <p:sldId id="260" r:id="rId7"/>
    <p:sldId id="261" r:id="rId8"/>
    <p:sldId id="262" r:id="rId9"/>
    <p:sldId id="270" r:id="rId10"/>
    <p:sldId id="263" r:id="rId11"/>
    <p:sldId id="264" r:id="rId12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>
    <p:restoredLeft sz="14995" autoAdjust="0"/>
    <p:restoredTop sz="77045" autoAdjust="0"/>
  </p:normalViewPr>
  <p:slideViewPr>
    <p:cSldViewPr snapToGrid="0">
      <p:cViewPr varScale="1">
        <p:scale>
          <a:sx n="87" d="100"/>
          <a:sy n="87" d="100"/>
        </p:scale>
        <p:origin x="1512" y="96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tableStyles" Target="tableStyles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8618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F89451F8-4A10-4EFF-957E-B419CC414D8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9" name="幻灯片图像占位符 3"/>
          <p:cNvSpPr>
            <a:spLocks noChangeAspect="1" noRot="1" noGrp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p>
            <a:endParaRPr altLang="en-US" lang="zh-CN"/>
          </a:p>
        </p:txBody>
      </p:sp>
      <p:sp>
        <p:nvSpPr>
          <p:cNvPr id="1048620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/>
        </p:spPr>
        <p:txBody>
          <a:bodyPr bIns="45720" lIns="91440" rIns="91440" rtlCol="0" tIns="45720" vert="horz"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二级</a:t>
            </a:r>
            <a:endParaRPr altLang="en-US" lang="zh-CN"/>
          </a:p>
          <a:p>
            <a:pPr lvl="2"/>
            <a:r>
              <a:rPr altLang="en-US" lang="zh-CN"/>
              <a:t>三级</a:t>
            </a:r>
            <a:endParaRPr altLang="en-US" lang="zh-CN"/>
          </a:p>
          <a:p>
            <a:pPr lvl="3"/>
            <a:r>
              <a:rPr altLang="en-US" lang="zh-CN"/>
              <a:t>四级</a:t>
            </a:r>
            <a:endParaRPr altLang="en-US" lang="zh-CN"/>
          </a:p>
          <a:p>
            <a:pPr lvl="4"/>
            <a:r>
              <a:rPr altLang="en-US" lang="zh-CN"/>
              <a:t>五级</a:t>
            </a:r>
            <a:endParaRPr altLang="en-US" lang="zh-CN"/>
          </a:p>
        </p:txBody>
      </p:sp>
      <p:sp>
        <p:nvSpPr>
          <p:cNvPr id="1048621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8622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D1B046EF-F73D-45D4-B05F-3C6655E04EB6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defTabSz="914400" eaLnBrk="1" hangingPunct="1" latinLnBrk="0" marL="0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hyperlink" Target="https://www.docer.com/works?userid=682883332" TargetMode="External"/><Relationship Id="rId2" Type="http://schemas.openxmlformats.org/officeDocument/2006/relationships/slide" Target="../slides/slide1.xml"/><Relationship Id="rId3" Type="http://schemas.openxmlformats.org/officeDocument/2006/relationships/notesMaster" Target="../notesMasters/notesMaster1.xml"/></Relationships>
</file>

<file path=ppt/notesSlides/_rels/notesSlide2.xml.rels><?xml version="1.0" encoding="UTF-8" standalone="yes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
<Relationships xmlns="http://schemas.openxmlformats.org/package/2006/relationships"><Relationship Id="rId1" Type="http://schemas.openxmlformats.org/officeDocument/2006/relationships/hyperlink" Target="https://www.docer.com/works?userid=682883332" TargetMode="External"/><Relationship Id="rId2" Type="http://schemas.openxmlformats.org/officeDocument/2006/relationships/slide" Target="../slides/slide3.xml"/><Relationship Id="rId3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0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altLang="en-US" lang="zh-CN"/>
              <a:t>上边中间的图标可自行替换自己或学校的</a:t>
            </a:r>
            <a:r>
              <a:rPr altLang="zh-CN" lang="en-US"/>
              <a:t>LOGO</a:t>
            </a:r>
            <a:endParaRPr altLang="zh-CN" lang="en-US"/>
          </a:p>
          <a:p>
            <a:r>
              <a:rPr altLang="en-US" lang="zh-CN"/>
              <a:t>字体具体说明</a:t>
            </a:r>
            <a:endParaRPr altLang="zh-CN" lang="en-US"/>
          </a:p>
          <a:p>
            <a:endParaRPr altLang="zh-CN" lang="en-US"/>
          </a:p>
          <a:p>
            <a:r>
              <a:rPr altLang="en-US" lang="zh-CN"/>
              <a:t>中文字体：字魂</a:t>
            </a:r>
            <a:r>
              <a:rPr altLang="zh-CN" lang="en-US"/>
              <a:t>64</a:t>
            </a:r>
            <a:r>
              <a:rPr altLang="en-US" lang="zh-CN"/>
              <a:t>号</a:t>
            </a:r>
            <a:r>
              <a:rPr altLang="zh-CN" lang="en-US"/>
              <a:t>-</a:t>
            </a:r>
            <a:r>
              <a:rPr altLang="en-US" lang="zh-CN"/>
              <a:t>萌趣软糖体</a:t>
            </a:r>
            <a:endParaRPr altLang="zh-CN" lang="en-US"/>
          </a:p>
          <a:p>
            <a:r>
              <a:rPr altLang="en-US" lang="zh-CN"/>
              <a:t>英文字体：字魂</a:t>
            </a:r>
            <a:r>
              <a:rPr altLang="zh-CN" lang="en-US"/>
              <a:t>64</a:t>
            </a:r>
            <a:r>
              <a:rPr altLang="en-US" lang="zh-CN"/>
              <a:t>号</a:t>
            </a:r>
            <a:r>
              <a:rPr altLang="zh-CN" lang="en-US"/>
              <a:t>-</a:t>
            </a:r>
            <a:r>
              <a:rPr altLang="en-US" lang="zh-CN"/>
              <a:t>萌趣软糖体</a:t>
            </a:r>
            <a:endParaRPr altLang="zh-CN" lang="en-US"/>
          </a:p>
          <a:p>
            <a:r>
              <a:rPr altLang="en-US" sz="1200" 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缺少字体：自动转为默认宋体的字体的效果，需要自行下载字体为准。</a:t>
            </a:r>
            <a:endParaRPr altLang="zh-CN" sz="1200"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altLang="en-US" sz="1200" 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谨慎事项：</a:t>
            </a:r>
            <a:r>
              <a:rPr altLang="en-US" lang="zh-CN"/>
              <a:t>字魂的</a:t>
            </a:r>
            <a:r>
              <a:rPr altLang="en-US" sz="1200" 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字体需要授权，未经授权不可商用</a:t>
            </a:r>
            <a:r>
              <a:rPr altLang="en-US" baseline="0" b="0" cap="none" sz="1200" i="0" kern="1200" kumimoji="0" lang="zh-CN" noProof="0" normalizeH="0" spc="0" strike="noStrike" u="none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，可个人学习使用。</a:t>
            </a:r>
            <a:endParaRPr altLang="zh-CN" baseline="0" b="0" cap="none" sz="1200" i="0" kern="1200" kumimoji="0" lang="en-US" noProof="0" normalizeH="0" spc="0" strike="noStrike" u="none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altLang="zh-CN" baseline="0" b="0" cap="none" sz="1200" i="0" kern="1200" kumimoji="0" lang="en-US" noProof="0" normalizeH="0" spc="0" strike="noStrike" u="none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r>
              <a:rPr altLang="en-US" baseline="0" b="0" cap="none" sz="1200" i="0" kern="1200" kumimoji="0" lang="zh-CN" noProof="0" normalizeH="0" spc="0" strike="noStrike" u="none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蓝美视觉的店铺更多作品，正在更新：</a:t>
            </a:r>
            <a:r>
              <a:rPr altLang="zh-CN" sz="1200" i="0" lang="en-US" u="none">
                <a:solidFill>
                  <a:schemeClr val="accent3">
                    <a:lumMod val="20000"/>
                    <a:lumOff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hlinkClick r:id="rId1"/>
              </a:rPr>
              <a:t>https://www.docer.com/works?userid=682883332</a:t>
            </a:r>
            <a:endParaRPr altLang="zh-CN" sz="1200" i="0" lang="en-US" u="none">
              <a:solidFill>
                <a:schemeClr val="accent3">
                  <a:lumMod val="20000"/>
                  <a:lumOff val="8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altLang="en-US" i="0" lang="zh-CN" u="none"/>
              <a:t>祝你使用愉快！</a:t>
            </a:r>
            <a:endParaRPr altLang="en-US" i="0" lang="zh-CN" u="none"/>
          </a:p>
        </p:txBody>
      </p:sp>
      <p:sp>
        <p:nvSpPr>
          <p:cNvPr id="104860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D1B046EF-F73D-45D4-B05F-3C6655E04EB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596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597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D1B046EF-F73D-45D4-B05F-3C6655E04EB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59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altLang="en-US" lang="zh-CN"/>
              <a:t>上边中间的图标可自行替换自己或学校的</a:t>
            </a:r>
            <a:r>
              <a:rPr altLang="zh-CN" lang="en-US"/>
              <a:t>LOGO</a:t>
            </a:r>
            <a:endParaRPr altLang="zh-CN" lang="en-US"/>
          </a:p>
          <a:p>
            <a:r>
              <a:rPr altLang="en-US" lang="zh-CN"/>
              <a:t>字体具体说明</a:t>
            </a:r>
            <a:endParaRPr altLang="zh-CN" lang="en-US"/>
          </a:p>
          <a:p>
            <a:endParaRPr altLang="zh-CN" lang="en-US"/>
          </a:p>
          <a:p>
            <a:r>
              <a:rPr altLang="en-US" lang="zh-CN"/>
              <a:t>中文字体：字魂</a:t>
            </a:r>
            <a:r>
              <a:rPr altLang="zh-CN" lang="en-US"/>
              <a:t>64</a:t>
            </a:r>
            <a:r>
              <a:rPr altLang="en-US" lang="zh-CN"/>
              <a:t>号</a:t>
            </a:r>
            <a:r>
              <a:rPr altLang="zh-CN" lang="en-US"/>
              <a:t>-</a:t>
            </a:r>
            <a:r>
              <a:rPr altLang="en-US" lang="zh-CN"/>
              <a:t>萌趣软糖体</a:t>
            </a:r>
            <a:endParaRPr altLang="zh-CN" lang="en-US"/>
          </a:p>
          <a:p>
            <a:r>
              <a:rPr altLang="en-US" lang="zh-CN"/>
              <a:t>英文字体：字魂</a:t>
            </a:r>
            <a:r>
              <a:rPr altLang="zh-CN" lang="en-US"/>
              <a:t>64</a:t>
            </a:r>
            <a:r>
              <a:rPr altLang="en-US" lang="zh-CN"/>
              <a:t>号</a:t>
            </a:r>
            <a:r>
              <a:rPr altLang="zh-CN" lang="en-US"/>
              <a:t>-</a:t>
            </a:r>
            <a:r>
              <a:rPr altLang="en-US" lang="zh-CN"/>
              <a:t>萌趣软糖体</a:t>
            </a:r>
            <a:endParaRPr altLang="zh-CN" lang="en-US"/>
          </a:p>
          <a:p>
            <a:r>
              <a:rPr altLang="en-US" sz="1200" 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缺少字体：自动转为默认宋体的字体的效果，需要自行下载字体为准。</a:t>
            </a:r>
            <a:endParaRPr altLang="zh-CN" sz="1200"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altLang="en-US" sz="1200" 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谨慎事项：</a:t>
            </a:r>
            <a:r>
              <a:rPr altLang="en-US" lang="zh-CN"/>
              <a:t>字魂的</a:t>
            </a:r>
            <a:r>
              <a:rPr altLang="en-US" sz="1200" 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字体需要授权，未经授权不可商用</a:t>
            </a:r>
            <a:r>
              <a:rPr altLang="en-US" baseline="0" b="0" cap="none" sz="1200" i="0" kern="1200" kumimoji="0" lang="zh-CN" noProof="0" normalizeH="0" spc="0" strike="noStrike" u="none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，可个人学习使用。</a:t>
            </a:r>
            <a:endParaRPr altLang="zh-CN" baseline="0" b="0" cap="none" sz="1200" i="0" kern="1200" kumimoji="0" lang="en-US" noProof="0" normalizeH="0" spc="0" strike="noStrike" u="none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altLang="zh-CN" baseline="0" b="0" cap="none" sz="1200" i="0" kern="1200" kumimoji="0" lang="en-US" noProof="0" normalizeH="0" spc="0" strike="noStrike" u="none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r>
              <a:rPr altLang="en-US" baseline="0" b="0" cap="none" sz="1200" i="0" kern="1200" kumimoji="0" lang="zh-CN" noProof="0" normalizeH="0" spc="0" strike="noStrike" u="none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蓝美视觉的店铺更多作品，正在更新：</a:t>
            </a:r>
            <a:r>
              <a:rPr altLang="zh-CN" sz="1200" i="0" lang="en-US" u="none">
                <a:solidFill>
                  <a:schemeClr val="accent3">
                    <a:lumMod val="20000"/>
                    <a:lumOff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hlinkClick r:id="rId1"/>
              </a:rPr>
              <a:t>https://www.docer.com/works?userid=682883332</a:t>
            </a:r>
            <a:endParaRPr altLang="zh-CN" sz="1200" i="0" lang="en-US" u="none">
              <a:solidFill>
                <a:schemeClr val="accent3">
                  <a:lumMod val="20000"/>
                  <a:lumOff val="8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altLang="en-US" i="0" lang="zh-CN" u="none"/>
              <a:t>祝你使用愉快！</a:t>
            </a:r>
            <a:endParaRPr altLang="en-US" i="0" lang="zh-CN" u="none"/>
          </a:p>
        </p:txBody>
      </p:sp>
      <p:sp>
        <p:nvSpPr>
          <p:cNvPr id="104859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D1B046EF-F73D-45D4-B05F-3C6655E04EB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Master" Target="../slideMasters/slideMaster2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9" name="图片 6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"/>
          <a:srcRect t="47896" b="10030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6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"/>
          <a:srcRect t="47896" b="10030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sp>
        <p:nvSpPr>
          <p:cNvPr id="1048576" name="矩形: 圆角 2"/>
          <p:cNvSpPr/>
          <p:nvPr userDrawn="1"/>
        </p:nvSpPr>
        <p:spPr>
          <a:xfrm>
            <a:off x="184150" y="158750"/>
            <a:ext cx="11823700" cy="6540500"/>
          </a:xfrm>
          <a:prstGeom prst="roundRect">
            <a:avLst>
              <a:gd name="adj" fmla="val 11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577" name="矩形 1"/>
          <p:cNvSpPr/>
          <p:nvPr userDrawn="1"/>
        </p:nvSpPr>
        <p:spPr>
          <a:xfrm>
            <a:off x="365760" y="311150"/>
            <a:ext cx="3556000" cy="1666240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578" name="矩形 5"/>
          <p:cNvSpPr/>
          <p:nvPr userDrawn="1"/>
        </p:nvSpPr>
        <p:spPr>
          <a:xfrm>
            <a:off x="6006168" y="1461453"/>
            <a:ext cx="3822700" cy="1791208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579" name="矩形 7"/>
          <p:cNvSpPr/>
          <p:nvPr userDrawn="1"/>
        </p:nvSpPr>
        <p:spPr>
          <a:xfrm>
            <a:off x="1107282" y="3323654"/>
            <a:ext cx="4089400" cy="1916176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580" name="矩形 8"/>
          <p:cNvSpPr/>
          <p:nvPr userDrawn="1"/>
        </p:nvSpPr>
        <p:spPr>
          <a:xfrm>
            <a:off x="5196681" y="3596894"/>
            <a:ext cx="4356100" cy="2041144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581" name="矩形 9"/>
          <p:cNvSpPr/>
          <p:nvPr userDrawn="1"/>
        </p:nvSpPr>
        <p:spPr>
          <a:xfrm>
            <a:off x="647065" y="4672965"/>
            <a:ext cx="4622800" cy="2166112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582" name="矩形 10"/>
          <p:cNvSpPr/>
          <p:nvPr userDrawn="1"/>
        </p:nvSpPr>
        <p:spPr>
          <a:xfrm>
            <a:off x="7176017" y="2354580"/>
            <a:ext cx="4889500" cy="2291080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583" name="矩形 11"/>
          <p:cNvSpPr/>
          <p:nvPr userDrawn="1"/>
        </p:nvSpPr>
        <p:spPr>
          <a:xfrm>
            <a:off x="4488518" y="-19240"/>
            <a:ext cx="5156200" cy="2416048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584" name="矩形 12"/>
          <p:cNvSpPr/>
          <p:nvPr userDrawn="1"/>
        </p:nvSpPr>
        <p:spPr>
          <a:xfrm>
            <a:off x="265351" y="1112520"/>
            <a:ext cx="5422900" cy="2541016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585" name="矩形 13"/>
          <p:cNvSpPr/>
          <p:nvPr userDrawn="1"/>
        </p:nvSpPr>
        <p:spPr>
          <a:xfrm>
            <a:off x="6564035" y="4033266"/>
            <a:ext cx="5689600" cy="2665984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图片 6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"/>
          <a:srcRect t="47896" b="10030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2" name="图片 6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"/>
          <a:srcRect t="47896" b="10030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sp>
        <p:nvSpPr>
          <p:cNvPr id="1048607" name="矩形: 圆角 2"/>
          <p:cNvSpPr/>
          <p:nvPr userDrawn="1"/>
        </p:nvSpPr>
        <p:spPr>
          <a:xfrm>
            <a:off x="184150" y="158750"/>
            <a:ext cx="11823700" cy="6540500"/>
          </a:xfrm>
          <a:prstGeom prst="roundRect">
            <a:avLst>
              <a:gd name="adj" fmla="val 11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608" name="矩形 1"/>
          <p:cNvSpPr/>
          <p:nvPr userDrawn="1"/>
        </p:nvSpPr>
        <p:spPr>
          <a:xfrm>
            <a:off x="365760" y="311150"/>
            <a:ext cx="3556000" cy="1666240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609" name="矩形 5"/>
          <p:cNvSpPr/>
          <p:nvPr userDrawn="1"/>
        </p:nvSpPr>
        <p:spPr>
          <a:xfrm>
            <a:off x="6006168" y="1461453"/>
            <a:ext cx="3822700" cy="1791208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610" name="矩形 7"/>
          <p:cNvSpPr/>
          <p:nvPr userDrawn="1"/>
        </p:nvSpPr>
        <p:spPr>
          <a:xfrm>
            <a:off x="1107282" y="3323654"/>
            <a:ext cx="4089400" cy="1916176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611" name="矩形 8"/>
          <p:cNvSpPr/>
          <p:nvPr userDrawn="1"/>
        </p:nvSpPr>
        <p:spPr>
          <a:xfrm>
            <a:off x="5196681" y="3596894"/>
            <a:ext cx="4356100" cy="2041144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612" name="矩形 9"/>
          <p:cNvSpPr/>
          <p:nvPr userDrawn="1"/>
        </p:nvSpPr>
        <p:spPr>
          <a:xfrm>
            <a:off x="647065" y="4672965"/>
            <a:ext cx="4622800" cy="2166112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613" name="矩形 10"/>
          <p:cNvSpPr/>
          <p:nvPr userDrawn="1"/>
        </p:nvSpPr>
        <p:spPr>
          <a:xfrm>
            <a:off x="7176017" y="2354580"/>
            <a:ext cx="4889500" cy="2291080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614" name="矩形 11"/>
          <p:cNvSpPr/>
          <p:nvPr userDrawn="1"/>
        </p:nvSpPr>
        <p:spPr>
          <a:xfrm>
            <a:off x="4488518" y="-19240"/>
            <a:ext cx="5156200" cy="2416048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615" name="矩形 12"/>
          <p:cNvSpPr/>
          <p:nvPr userDrawn="1"/>
        </p:nvSpPr>
        <p:spPr>
          <a:xfrm>
            <a:off x="265351" y="1112520"/>
            <a:ext cx="5422900" cy="2541016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616" name="矩形 13"/>
          <p:cNvSpPr/>
          <p:nvPr userDrawn="1"/>
        </p:nvSpPr>
        <p:spPr>
          <a:xfrm>
            <a:off x="6564035" y="4033266"/>
            <a:ext cx="5689600" cy="2665984"/>
          </a:xfrm>
          <a:prstGeom prst="rect"/>
          <a:blipFill rotWithShape="1" dpi="0">
            <a:blip xmlns:r="http://schemas.openxmlformats.org/officeDocument/2006/relationships"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_rels/slideMaster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slideLayout" Target="../slideLayouts/slideLayout4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lt2" tx1="dk1" tx2="dk2" hlink="hlink" folHlink="folHlink"/>
  <p:sldLayoutIdLst>
    <p:sldLayoutId id="2147483650" r:id="rId1"/>
    <p:sldLayoutId id="2147483651" r:id="rId2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lt2" tx1="dk1" tx2="dk2" hlink="hlink" folHlink="folHlink"/>
  <p:sldLayoutIdLst>
    <p:sldLayoutId id="2147483652" r:id="rId1"/>
    <p:sldLayoutId id="2147483653" r:id="rId2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5.tiff"/><Relationship Id="rId2" Type="http://schemas.openxmlformats.org/officeDocument/2006/relationships/image" Target="../media/image4.png"/><Relationship Id="rId3" Type="http://schemas.openxmlformats.org/officeDocument/2006/relationships/tags" Target="../tags/tag1.xml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9.png"/><Relationship Id="rId3" Type="http://schemas.openxmlformats.org/officeDocument/2006/relationships/image" Target="../media/image10.jpe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9.png"/><Relationship Id="rId3" Type="http://schemas.openxmlformats.org/officeDocument/2006/relationships/image" Target="../media/image11.jpe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image" Target="../media/image14.jpe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image" Target="../media/image17.jpe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文本框 5"/>
          <p:cNvSpPr txBox="1"/>
          <p:nvPr/>
        </p:nvSpPr>
        <p:spPr>
          <a:xfrm>
            <a:off x="2019300" y="1279764"/>
            <a:ext cx="8153400" cy="1196341"/>
          </a:xfrm>
          <a:prstGeom prst="rect"/>
          <a:noFill/>
        </p:spPr>
        <p:txBody>
          <a:bodyPr rtlCol="0" wrap="square">
            <a:spAutoFit/>
            <a:scene3d>
              <a:camera prst="orthographicFront"/>
              <a:lightRig dir="t" rig="threePt">
                <a:rot lat="0" lon="0" rev="0"/>
              </a:lightRig>
            </a:scene3d>
            <a:sp3d contourW="12700"/>
          </a:bodyPr>
          <a:lstStyle>
            <a:defPPr>
              <a:defRPr lang="zh-CN"/>
            </a:defPPr>
            <a:lvl1pPr algn="dist">
              <a:defRPr sz="9600"/>
            </a:lvl1pPr>
          </a:lstStyle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altLang="zh-CN" dirty="0" sz="6600" lang="zh-CN" noProof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>
                  <a:outerShdw algn="ctr" blurRad="63500" rotWithShape="0" sx="102000" sy="10200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有趣的溶解</a:t>
            </a:r>
            <a:endParaRPr altLang="zh-CN" dirty="0" sz="6600" lang="en-US" noProof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>
                <a:outerShdw algn="ctr" blurRad="63500" rotWithShape="0" sx="102000" sy="10200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048599" name="文本框 6"/>
          <p:cNvSpPr txBox="1"/>
          <p:nvPr/>
        </p:nvSpPr>
        <p:spPr>
          <a:xfrm>
            <a:off x="3735961" y="2385935"/>
            <a:ext cx="4720077" cy="701040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zh-CN" dirty="0" sz="3600" lang="en-US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You qu de rong jie</a:t>
            </a:r>
            <a:endParaRPr altLang="en-US" dirty="0" sz="3600" lang="zh-CN">
              <a:solidFill>
                <a:schemeClr val="tx1">
                  <a:lumMod val="75000"/>
                  <a:lumOff val="25000"/>
                </a:schemeClr>
              </a:solidFill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048600" name="矩形 10"/>
          <p:cNvSpPr/>
          <p:nvPr/>
        </p:nvSpPr>
        <p:spPr>
          <a:xfrm>
            <a:off x="8154200" y="6440542"/>
            <a:ext cx="3842876" cy="276999"/>
          </a:xfrm>
          <a:prstGeom prst="rect"/>
        </p:spPr>
        <p:txBody>
          <a:bodyPr wrap="square">
            <a:spAutoFit/>
          </a:bodyPr>
          <a:p>
            <a:pPr algn="r"/>
            <a:r>
              <a:rPr altLang="zh-CN" sz="1200" lang="en-US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20XX</a:t>
            </a:r>
            <a:r>
              <a:rPr altLang="en-US" sz="1200" lang="zh-CN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年</a:t>
            </a:r>
            <a:r>
              <a:rPr altLang="zh-CN" sz="1200" lang="en-US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XX</a:t>
            </a:r>
            <a:r>
              <a:rPr altLang="en-US" sz="1200" lang="zh-CN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月</a:t>
            </a:r>
            <a:r>
              <a:rPr altLang="zh-CN" sz="1200" lang="en-US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XX</a:t>
            </a:r>
            <a:r>
              <a:rPr altLang="en-US" sz="1200" lang="zh-CN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日</a:t>
            </a:r>
            <a:endParaRPr altLang="en-US" sz="1200" lang="zh-CN">
              <a:solidFill>
                <a:schemeClr val="bg1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2097170" name="图片 1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330765" y="0"/>
            <a:ext cx="2851953" cy="2851953"/>
          </a:xfrm>
          <a:prstGeom prst="rect"/>
        </p:spPr>
      </p:pic>
      <p:sp>
        <p:nvSpPr>
          <p:cNvPr id="1048601" name="文本框 1048646"/>
          <p:cNvSpPr txBox="1"/>
          <p:nvPr/>
        </p:nvSpPr>
        <p:spPr>
          <a:xfrm>
            <a:off x="6882938" y="3672446"/>
            <a:ext cx="5114138" cy="1691640"/>
          </a:xfrm>
          <a:prstGeom prst="rect"/>
        </p:spPr>
        <p:txBody>
          <a:bodyPr rtlCol="0" wrap="square">
            <a:spAutoFit/>
          </a:bodyPr>
          <a:p>
            <a:r>
              <a:rPr b="1" dirty="0" sz="4800" 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平山镇中心幼儿园</a:t>
            </a:r>
            <a:endParaRPr b="1" dirty="0" sz="4800" lang="zh-CN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b="1" dirty="0" sz="4800" 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张雪</a:t>
            </a:r>
            <a:endParaRPr b="1" dirty="0" sz="4800" lang="zh-CN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7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500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09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-#ppt_w/2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09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9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1"/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13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8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20"/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21"/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22"/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8" grpId="0"/>
      <p:bldP spid="1048599" grpId="0"/>
      <p:bldP spid="10486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3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87241" y="2949464"/>
            <a:ext cx="3393369" cy="3465569"/>
          </a:xfrm>
          <a:prstGeom prst="rect"/>
        </p:spPr>
      </p:pic>
      <p:pic>
        <p:nvPicPr>
          <p:cNvPr id="2097164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294552" y="0"/>
            <a:ext cx="2048928" cy="2048926"/>
          </a:xfrm>
          <a:prstGeom prst="rect"/>
        </p:spPr>
      </p:pic>
      <p:sp>
        <p:nvSpPr>
          <p:cNvPr id="1048593" name="PA-文本框 25"/>
          <p:cNvSpPr txBox="1"/>
          <p:nvPr>
            <p:custDataLst>
              <p:tags r:id="rId3"/>
            </p:custDataLst>
          </p:nvPr>
        </p:nvSpPr>
        <p:spPr>
          <a:xfrm>
            <a:off x="585831" y="1213955"/>
            <a:ext cx="3858841" cy="1285240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dirty="0" sz="7200" lang="zh-CN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>
                  <a:outerShdw algn="ctr" blurRad="63500" rotWithShape="0" sx="102000" sy="10200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活动目标</a:t>
            </a:r>
            <a:endParaRPr altLang="en-US" dirty="0" sz="7200" lang="zh-CN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>
                <a:outerShdw algn="ctr" blurRad="63500" rotWithShape="0" sx="102000" sy="10200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pic>
        <p:nvPicPr>
          <p:cNvPr id="2097165" name="图片 40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4"/>
          <a:srcRect b="44916"/>
          <a:stretch>
            <a:fillRect/>
          </a:stretch>
        </p:blipFill>
        <p:spPr>
          <a:xfrm>
            <a:off x="8016241" y="5816752"/>
            <a:ext cx="3991610" cy="882498"/>
          </a:xfrm>
          <a:prstGeom prst="roundRect">
            <a:avLst>
              <a:gd name="adj" fmla="val 5154"/>
            </a:avLst>
          </a:prstGeom>
        </p:spPr>
      </p:pic>
      <p:sp>
        <p:nvSpPr>
          <p:cNvPr id="1048594" name="文本框 1048647"/>
          <p:cNvSpPr txBox="1"/>
          <p:nvPr/>
        </p:nvSpPr>
        <p:spPr>
          <a:xfrm>
            <a:off x="4444672" y="748801"/>
            <a:ext cx="7037881" cy="5984240"/>
          </a:xfrm>
          <a:prstGeom prst="rect"/>
        </p:spPr>
        <p:txBody>
          <a:bodyPr rtlCol="0" wrap="square">
            <a:spAutoFit/>
          </a:bodyPr>
          <a:p>
            <a:r>
              <a:rPr b="1" dirty="0" sz="4400" 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1、</a:t>
            </a:r>
            <a:r>
              <a:rPr altLang="en-US" b="1" dirty="0" sz="4400" 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知识目标：</a:t>
            </a:r>
            <a:r>
              <a:rPr b="1" dirty="0" sz="4400" 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让幼儿感知、发现水有溶解的作用。</a:t>
            </a:r>
            <a:endParaRPr b="1" dirty="0" sz="4400" lang="zh-CN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b="1" dirty="0" sz="4400" 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2、</a:t>
            </a:r>
            <a:r>
              <a:rPr altLang="en-US" b="1" dirty="0" sz="4400" 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能力目标：</a:t>
            </a:r>
            <a:r>
              <a:rPr b="1" dirty="0" sz="4400" 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培养幼儿的动手操作能力、观察及判断能力。</a:t>
            </a:r>
            <a:endParaRPr b="1" dirty="0" sz="4400" lang="zh-CN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b="1" dirty="0" sz="4400" 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3、</a:t>
            </a:r>
            <a:r>
              <a:rPr altLang="en-US" b="1" dirty="0" sz="4400" 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情感目标：</a:t>
            </a:r>
            <a:r>
              <a:rPr b="1" dirty="0" sz="4400" 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让幼儿喜欢自己动手做实验，感</a:t>
            </a:r>
            <a:r>
              <a:rPr altLang="en-US" b="1" dirty="0" sz="4400" 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</a:t>
            </a:r>
            <a:r>
              <a:rPr b="1" dirty="0" sz="4400" 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探索科学的乐趣。</a:t>
            </a:r>
            <a:endParaRPr b="1" dirty="0" sz="4400" lang="zh-CN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7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500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097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-#ppt_w/2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097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9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1"/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13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"/>
                            </p:stCondLst>
                            <p:childTnLst>
                              <p:par>
                                <p:cTn fill="hold" id="18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0"/>
                                        <p:tgtEl>
                                          <p:spTgt spid="1048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1048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2"/>
                                        <p:tgtEl>
                                          <p:spTgt spid="1048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3"/>
                                        <p:tgtEl>
                                          <p:spTgt spid="1048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24" tmFilter="0,0; .5, 1; 1, 1"/>
                                        <p:tgtEl>
                                          <p:spTgt spid="1048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5">
                            <p:stCondLst>
                              <p:cond delay="1600"/>
                            </p:stCondLst>
                            <p:childTnLst>
                              <p:par>
                                <p:cTn fill="hold" id="26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8"/>
                                        <p:tgtEl>
                                          <p:spTgt spid="1048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1048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0"/>
                                        <p:tgtEl>
                                          <p:spTgt spid="1048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1"/>
                                        <p:tgtEl>
                                          <p:spTgt spid="1048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32" tmFilter="0,0; .5, 1; 1, 1"/>
                                        <p:tgtEl>
                                          <p:spTgt spid="1048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3">
                            <p:stCondLst>
                              <p:cond delay="3400"/>
                            </p:stCondLst>
                            <p:childTnLst>
                              <p:par>
                                <p:cTn fill="hold" id="34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6"/>
                                        <p:tgtEl>
                                          <p:spTgt spid="1048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7"/>
                                        <p:tgtEl>
                                          <p:spTgt spid="1048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8"/>
                                        <p:tgtEl>
                                          <p:spTgt spid="1048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9"/>
                                        <p:tgtEl>
                                          <p:spTgt spid="1048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40" tmFilter="0,0; .5, 1; 1, 1"/>
                                        <p:tgtEl>
                                          <p:spTgt spid="1048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文本框 5"/>
          <p:cNvSpPr txBox="1"/>
          <p:nvPr/>
        </p:nvSpPr>
        <p:spPr>
          <a:xfrm>
            <a:off x="2019300" y="1279764"/>
            <a:ext cx="8153400" cy="1196341"/>
          </a:xfrm>
          <a:prstGeom prst="rect"/>
          <a:noFill/>
        </p:spPr>
        <p:txBody>
          <a:bodyPr rtlCol="0" wrap="square">
            <a:spAutoFit/>
            <a:scene3d>
              <a:camera prst="orthographicFront"/>
              <a:lightRig dir="t" rig="threePt">
                <a:rot lat="0" lon="0" rev="0"/>
              </a:lightRig>
            </a:scene3d>
            <a:sp3d contourW="12700"/>
          </a:bodyPr>
          <a:lstStyle>
            <a:defPPr>
              <a:defRPr lang="zh-CN"/>
            </a:defPPr>
            <a:lvl1pPr algn="dist">
              <a:defRPr sz="9600"/>
            </a:lvl1pPr>
          </a:lstStyle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altLang="zh-CN" dirty="0" sz="6600" lang="zh-CN" noProof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>
                  <a:outerShdw algn="ctr" blurRad="63500" rotWithShape="0" sx="102000" sy="10200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有趣的溶解</a:t>
            </a:r>
            <a:endParaRPr altLang="zh-CN" dirty="0" sz="6600" lang="en-US" noProof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>
                <a:outerShdw algn="ctr" blurRad="63500" rotWithShape="0" sx="102000" sy="10200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048587" name="文本框 6"/>
          <p:cNvSpPr txBox="1"/>
          <p:nvPr/>
        </p:nvSpPr>
        <p:spPr>
          <a:xfrm>
            <a:off x="3735961" y="2385935"/>
            <a:ext cx="4720077" cy="701040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zh-CN" dirty="0" sz="3600" lang="en-US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You qu de rong jie</a:t>
            </a:r>
            <a:endParaRPr altLang="en-US" dirty="0" sz="3600" lang="zh-CN">
              <a:solidFill>
                <a:schemeClr val="tx1">
                  <a:lumMod val="75000"/>
                  <a:lumOff val="25000"/>
                </a:schemeClr>
              </a:solidFill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048588" name="矩形 10"/>
          <p:cNvSpPr/>
          <p:nvPr/>
        </p:nvSpPr>
        <p:spPr>
          <a:xfrm>
            <a:off x="8154200" y="6440542"/>
            <a:ext cx="3842876" cy="276999"/>
          </a:xfrm>
          <a:prstGeom prst="rect"/>
        </p:spPr>
        <p:txBody>
          <a:bodyPr wrap="square">
            <a:spAutoFit/>
          </a:bodyPr>
          <a:p>
            <a:pPr algn="r"/>
            <a:r>
              <a:rPr altLang="zh-CN" sz="1200" lang="en-US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20XX</a:t>
            </a:r>
            <a:r>
              <a:rPr altLang="en-US" sz="1200" lang="zh-CN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年</a:t>
            </a:r>
            <a:r>
              <a:rPr altLang="zh-CN" sz="1200" lang="en-US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XX</a:t>
            </a:r>
            <a:r>
              <a:rPr altLang="en-US" sz="1200" lang="zh-CN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月</a:t>
            </a:r>
            <a:r>
              <a:rPr altLang="zh-CN" sz="1200" lang="en-US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XX</a:t>
            </a:r>
            <a:r>
              <a:rPr altLang="en-US" sz="1200" lang="zh-CN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日</a:t>
            </a:r>
            <a:endParaRPr altLang="en-US" sz="1200" lang="zh-CN">
              <a:solidFill>
                <a:schemeClr val="bg1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2097159" name="图片 1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330765" y="0"/>
            <a:ext cx="2851953" cy="2851953"/>
          </a:xfrm>
          <a:prstGeom prst="rect"/>
        </p:spPr>
      </p:pic>
      <p:sp>
        <p:nvSpPr>
          <p:cNvPr id="1048589" name="文本框 1048646"/>
          <p:cNvSpPr txBox="1"/>
          <p:nvPr/>
        </p:nvSpPr>
        <p:spPr>
          <a:xfrm>
            <a:off x="6882938" y="3672446"/>
            <a:ext cx="5114138" cy="1691640"/>
          </a:xfrm>
          <a:prstGeom prst="rect"/>
        </p:spPr>
        <p:txBody>
          <a:bodyPr rtlCol="0" wrap="square">
            <a:spAutoFit/>
          </a:bodyPr>
          <a:p>
            <a:r>
              <a:rPr b="1" dirty="0" sz="4800" 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平山镇中心幼儿园</a:t>
            </a:r>
            <a:endParaRPr b="1" dirty="0" sz="4800" lang="zh-CN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b="1" dirty="0" sz="4800" 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张雪</a:t>
            </a:r>
            <a:endParaRPr b="1" dirty="0" sz="4800" lang="zh-CN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7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500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097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-#ppt_w/2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097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9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1"/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13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8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20"/>
                                        <p:tgtEl>
                                          <p:spTgt spid="10485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21"/>
                                        <p:tgtEl>
                                          <p:spTgt spid="1048589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22"/>
                                        <p:tgtEl>
                                          <p:spTgt spid="10485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6" grpId="0"/>
      <p:bldP spid="1048587" grpId="0"/>
      <p:bldP spid="104858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90499" y="0"/>
            <a:ext cx="2048928" cy="2048926"/>
          </a:xfrm>
          <a:prstGeom prst="rect"/>
        </p:spPr>
      </p:pic>
      <p:pic>
        <p:nvPicPr>
          <p:cNvPr id="2097154" name="图片 14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2"/>
          <a:srcRect b="52205"/>
          <a:stretch>
            <a:fillRect/>
          </a:stretch>
        </p:blipFill>
        <p:spPr>
          <a:xfrm>
            <a:off x="190500" y="4724621"/>
            <a:ext cx="11817350" cy="1974629"/>
          </a:xfrm>
          <a:prstGeom prst="roundRect">
            <a:avLst>
              <a:gd name="adj" fmla="val 1874"/>
            </a:avLst>
          </a:prstGeom>
        </p:spPr>
      </p:pic>
      <p:pic>
        <p:nvPicPr>
          <p:cNvPr id="2097176" name=""/>
          <p:cNvPicPr>
            <a:picLocks/>
          </p:cNvPicPr>
          <p:nvPr/>
        </p:nvPicPr>
        <p:blipFill>
          <a:blip xmlns:r="http://schemas.openxmlformats.org/officeDocument/2006/relationships" r:embed=""/>
          <a:stretch>
            <a:fillRect/>
          </a:stretch>
        </p:blipFill>
        <p:spPr>
          <a:xfrm rot="0">
            <a:off x="103906" y="35365"/>
            <a:ext cx="12105409" cy="6792274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7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500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097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-#ppt_w/2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097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90499" y="0"/>
            <a:ext cx="2048928" cy="2048926"/>
          </a:xfrm>
          <a:prstGeom prst="rect"/>
        </p:spPr>
      </p:pic>
      <p:pic>
        <p:nvPicPr>
          <p:cNvPr id="2097156" name="图片 14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2"/>
          <a:srcRect b="52205"/>
          <a:stretch>
            <a:fillRect/>
          </a:stretch>
        </p:blipFill>
        <p:spPr>
          <a:xfrm>
            <a:off x="190500" y="4724621"/>
            <a:ext cx="11817350" cy="1974629"/>
          </a:xfrm>
          <a:prstGeom prst="roundRect">
            <a:avLst>
              <a:gd name="adj" fmla="val 1874"/>
            </a:avLst>
          </a:prstGeom>
        </p:spPr>
      </p:pic>
      <p:pic>
        <p:nvPicPr>
          <p:cNvPr id="2097157" name="图片 0" descr="dbd3fd7bc42de7db08595c54c884270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246609" y="267970"/>
            <a:ext cx="11701997" cy="6591140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7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500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097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-#ppt_w/2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09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500"/>
                            </p:stCondLst>
                            <p:childTnLst>
                              <p:par>
                                <p:cTn fill="hold" id="10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dur="500" id="12"/>
                                        <p:tgtEl>
                                          <p:spTgt spid="209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90499" y="0"/>
            <a:ext cx="2048928" cy="2048926"/>
          </a:xfrm>
          <a:prstGeom prst="rect"/>
        </p:spPr>
      </p:pic>
      <p:pic>
        <p:nvPicPr>
          <p:cNvPr id="2097161" name="图片 14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2"/>
          <a:srcRect b="52205"/>
          <a:stretch>
            <a:fillRect/>
          </a:stretch>
        </p:blipFill>
        <p:spPr>
          <a:xfrm>
            <a:off x="190500" y="4724621"/>
            <a:ext cx="11817350" cy="1974629"/>
          </a:xfrm>
          <a:prstGeom prst="roundRect">
            <a:avLst>
              <a:gd name="adj" fmla="val 1874"/>
            </a:avLst>
          </a:prstGeom>
        </p:spPr>
      </p:pic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 rot="16200000">
            <a:off x="2104592" y="-3171858"/>
            <a:ext cx="7682805" cy="12376906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7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500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-#ppt_w/2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3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90499" y="0"/>
            <a:ext cx="2048928" cy="2048926"/>
          </a:xfrm>
          <a:prstGeom prst="rect"/>
        </p:spPr>
      </p:pic>
      <p:pic>
        <p:nvPicPr>
          <p:cNvPr id="2097174" name="图片 14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2"/>
          <a:srcRect b="52205"/>
          <a:stretch>
            <a:fillRect/>
          </a:stretch>
        </p:blipFill>
        <p:spPr>
          <a:xfrm>
            <a:off x="190500" y="4724621"/>
            <a:ext cx="11817350" cy="1974629"/>
          </a:xfrm>
          <a:prstGeom prst="roundRect">
            <a:avLst>
              <a:gd name="adj" fmla="val 1874"/>
            </a:avLst>
          </a:prstGeom>
        </p:spPr>
      </p:pic>
      <p:pic>
        <p:nvPicPr>
          <p:cNvPr id="2097175" name="图片 0" descr="dbd3fd7bc42de7db08595c54c884270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 rot="26456">
            <a:off x="217757" y="46006"/>
            <a:ext cx="11983855" cy="7129904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7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500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09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-#ppt_w/2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09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500"/>
                            </p:stCondLst>
                            <p:childTnLst>
                              <p:par>
                                <p:cTn fill="hold" id="10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dur="500" id="12"/>
                                        <p:tgtEl>
                                          <p:spTgt spid="209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90499" y="0"/>
            <a:ext cx="2048928" cy="2048926"/>
          </a:xfrm>
          <a:prstGeom prst="rect"/>
        </p:spPr>
      </p:pic>
      <p:pic>
        <p:nvPicPr>
          <p:cNvPr id="2097167" name="图片 14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2"/>
          <a:srcRect b="52205"/>
          <a:stretch>
            <a:fillRect/>
          </a:stretch>
        </p:blipFill>
        <p:spPr>
          <a:xfrm>
            <a:off x="190500" y="4724621"/>
            <a:ext cx="11817350" cy="1974629"/>
          </a:xfrm>
          <a:prstGeom prst="roundRect">
            <a:avLst>
              <a:gd name="adj" fmla="val 1874"/>
            </a:avLst>
          </a:prstGeom>
        </p:spPr>
      </p:pic>
      <p:pic>
        <p:nvPicPr>
          <p:cNvPr id="2097168" name="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 rot="16232637">
            <a:off x="1632848" y="-2561136"/>
            <a:ext cx="9005502" cy="12140271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7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500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097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-#ppt_w/2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097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文本框 5" descr="7b0a2020202022776f7264617274223a2022220a7d0a"/>
          <p:cNvSpPr txBox="1"/>
          <p:nvPr/>
        </p:nvSpPr>
        <p:spPr>
          <a:xfrm>
            <a:off x="2046606" y="2319702"/>
            <a:ext cx="8153400" cy="1691640"/>
          </a:xfrm>
          <a:prstGeom prst="rect"/>
          <a:noFill/>
        </p:spPr>
        <p:txBody>
          <a:bodyPr rtlCol="0" wrap="square">
            <a:spAutoFit/>
          </a:bodyPr>
          <a:lstStyle>
            <a:defPPr>
              <a:defRPr lang="zh-CN"/>
            </a:defPPr>
            <a:lvl1pPr algn="dist">
              <a:defRPr sz="9600"/>
            </a:lvl1pPr>
          </a:lstStyle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altLang="zh-CN" b="1" 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汉黑W" panose="00020600040101010101" charset="-122"/>
                <a:ea typeface="汉仪汉黑W" panose="00020600040101010101" charset="-122"/>
                <a:sym typeface="思源黑体" panose="020B0500000000000000" pitchFamily="34" charset="-122"/>
              </a:rPr>
              <a:t>谢谢大家</a:t>
            </a:r>
            <a:endParaRPr altLang="zh-CN" b="1" 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汉黑W" panose="00020600040101010101" charset="-122"/>
              <a:ea typeface="汉仪汉黑W" panose="00020600040101010101" charset="-122"/>
              <a:sym typeface="思源黑体" panose="020B0500000000000000" pitchFamily="34" charset="-122"/>
            </a:endParaRPr>
          </a:p>
        </p:txBody>
      </p:sp>
      <p:sp>
        <p:nvSpPr>
          <p:cNvPr id="1048606" name="矩形 10"/>
          <p:cNvSpPr/>
          <p:nvPr/>
        </p:nvSpPr>
        <p:spPr>
          <a:xfrm>
            <a:off x="8154200" y="6440542"/>
            <a:ext cx="3842876" cy="276999"/>
          </a:xfrm>
          <a:prstGeom prst="rect"/>
        </p:spPr>
        <p:txBody>
          <a:bodyPr wrap="square">
            <a:spAutoFit/>
          </a:bodyPr>
          <a:p>
            <a:pPr algn="r"/>
            <a:r>
              <a:rPr altLang="zh-CN" sz="1200" lang="en-US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20XX</a:t>
            </a:r>
            <a:r>
              <a:rPr altLang="en-US" sz="1200" lang="zh-CN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年</a:t>
            </a:r>
            <a:r>
              <a:rPr altLang="zh-CN" sz="1200" lang="en-US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XX</a:t>
            </a:r>
            <a:r>
              <a:rPr altLang="en-US" sz="1200" lang="zh-CN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月</a:t>
            </a:r>
            <a:r>
              <a:rPr altLang="zh-CN" sz="1200" lang="en-US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XX</a:t>
            </a:r>
            <a:r>
              <a:rPr altLang="en-US" sz="1200" lang="zh-CN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日</a:t>
            </a:r>
            <a:endParaRPr altLang="en-US" sz="1200" lang="zh-CN">
              <a:solidFill>
                <a:schemeClr val="bg1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2097171" name="图片 1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046861" y="824167"/>
            <a:ext cx="2851953" cy="2851953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7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500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09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-#ppt_w/2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09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9" nodeType="withEffect" presetClass="entr" presetID="4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500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11"/>
                                        <p:tgtEl>
                                          <p:spTgt spid="1048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1048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3"/>
                                        <p:tgtEl>
                                          <p:spTgt spid="1048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1.0"/>
</p:tagLst>
</file>

<file path=ppt/theme/theme1.xml><?xml version="1.0" encoding="utf-8"?>
<a:theme xmlns:a="http://schemas.openxmlformats.org/drawingml/2006/main" name="Office 主题​​">
  <a:themeElements>
    <a:clrScheme name="温暖风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EDA94D"/>
      </a:accent1>
      <a:accent2>
        <a:srgbClr val="DC5225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1_Office 主题​​">
  <a:themeElements>
    <a:clrScheme name="温暖风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EDA94D"/>
      </a:accent1>
      <a:accent2>
        <a:srgbClr val="DC5225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3.xml><?xml version="1.0" encoding="utf-8"?>
<a:theme xmlns:a="http://schemas.openxmlformats.org/drawingml/2006/main" name="Office 主题​​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PowerPoint 演示文稿</dc:title>
  <dc:creator>Administrator</dc:creator>
  <cp:lastModifiedBy>张张张张</cp:lastModifiedBy>
  <dcterms:created xsi:type="dcterms:W3CDTF">2023-09-28T11:27:24Z</dcterms:created>
  <dcterms:modified xsi:type="dcterms:W3CDTF">2023-10-10T14:15:33Z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8fa1e1d6cc7546e09d12105d123fa23b</vt:lpwstr>
  </property>
  <property fmtid="{D5CDD505-2E9C-101B-9397-08002B2CF9AE}" pid="3" name="KSOProductBuildVer">
    <vt:lpwstr>2052-12.1.0.15712</vt:lpwstr>
  </property>
</Properties>
</file>